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>
                  <c:v>1701669</c:v>
                </c:pt>
                <c:pt idx="3">
                  <c:v>1707930</c:v>
                </c:pt>
                <c:pt idx="4">
                  <c:v>2745803</c:v>
                </c:pt>
                <c:pt idx="5">
                  <c:v>2852305</c:v>
                </c:pt>
                <c:pt idx="6">
                  <c:v>3582580</c:v>
                </c:pt>
                <c:pt idx="7">
                  <c:v>4961378</c:v>
                </c:pt>
                <c:pt idx="8">
                  <c:v>2651286</c:v>
                </c:pt>
                <c:pt idx="9">
                  <c:v>3866431</c:v>
                </c:pt>
                <c:pt idx="10">
                  <c:v>4029280</c:v>
                </c:pt>
                <c:pt idx="11">
                  <c:v>2325558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>
                  <c:v>3140626</c:v>
                </c:pt>
                <c:pt idx="3">
                  <c:v>3903751</c:v>
                </c:pt>
                <c:pt idx="4">
                  <c:v>4359043</c:v>
                </c:pt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05월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152961</c:v>
                </c:pt>
                <c:pt idx="1">
                  <c:v>230652</c:v>
                </c:pt>
                <c:pt idx="2">
                  <c:v>258350</c:v>
                </c:pt>
                <c:pt idx="3">
                  <c:v>196903</c:v>
                </c:pt>
                <c:pt idx="4">
                  <c:v>179201</c:v>
                </c:pt>
                <c:pt idx="5">
                  <c:v>82369</c:v>
                </c:pt>
                <c:pt idx="6">
                  <c:v>39897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2021년 05월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242696</c:v>
                </c:pt>
                <c:pt idx="1">
                  <c:v>400142</c:v>
                </c:pt>
                <c:pt idx="2">
                  <c:v>456665</c:v>
                </c:pt>
                <c:pt idx="3">
                  <c:v>322936</c:v>
                </c:pt>
                <c:pt idx="4">
                  <c:v>294531</c:v>
                </c:pt>
                <c:pt idx="5">
                  <c:v>134374</c:v>
                </c:pt>
                <c:pt idx="6">
                  <c:v>53341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05월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308357</c:v>
                </c:pt>
                <c:pt idx="1">
                  <c:v>425435</c:v>
                </c:pt>
                <c:pt idx="2">
                  <c:v>510546</c:v>
                </c:pt>
                <c:pt idx="3">
                  <c:v>423775</c:v>
                </c:pt>
                <c:pt idx="4">
                  <c:v>363446</c:v>
                </c:pt>
                <c:pt idx="5">
                  <c:v>165947</c:v>
                </c:pt>
                <c:pt idx="6">
                  <c:v>68013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2021년 05월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480062</c:v>
                </c:pt>
                <c:pt idx="1">
                  <c:v>714123</c:v>
                </c:pt>
                <c:pt idx="2">
                  <c:v>875309</c:v>
                </c:pt>
                <c:pt idx="3">
                  <c:v>670788</c:v>
                </c:pt>
                <c:pt idx="4">
                  <c:v>564330</c:v>
                </c:pt>
                <c:pt idx="5">
                  <c:v>262475</c:v>
                </c:pt>
                <c:pt idx="6">
                  <c:v>91157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05월</c:v>
                </c:pt>
                <c:pt idx="1">
                  <c:v>2021년 05월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1125186</c:v>
                </c:pt>
                <c:pt idx="1">
                  <c:v>1140333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2020년 05월</c:v>
                </c:pt>
                <c:pt idx="1">
                  <c:v>2021년 05월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1753559</c:v>
                </c:pt>
                <c:pt idx="1">
                  <c:v>1904685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>
                  <c:v>6669</c:v>
                </c:pt>
                <c:pt idx="3">
                  <c:v>5777</c:v>
                </c:pt>
                <c:pt idx="4">
                  <c:v>5760</c:v>
                </c:pt>
                <c:pt idx="5">
                  <c:v>5618</c:v>
                </c:pt>
                <c:pt idx="6">
                  <c:v>7721</c:v>
                </c:pt>
                <c:pt idx="7">
                  <c:v>11767</c:v>
                </c:pt>
                <c:pt idx="8">
                  <c:v>8704</c:v>
                </c:pt>
                <c:pt idx="9">
                  <c:v>4520</c:v>
                </c:pt>
                <c:pt idx="10">
                  <c:v>3401</c:v>
                </c:pt>
                <c:pt idx="11">
                  <c:v>3494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>
                  <c:v>3827</c:v>
                </c:pt>
                <c:pt idx="3">
                  <c:v>4489</c:v>
                </c:pt>
                <c:pt idx="4">
                  <c:v>4562</c:v>
                </c:pt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05월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미국</c:v>
                </c:pt>
                <c:pt idx="3">
                  <c:v>인도네시아</c:v>
                </c:pt>
                <c:pt idx="4">
                  <c:v>네덜란드</c:v>
                </c:pt>
                <c:pt idx="5">
                  <c:v>미얀마</c:v>
                </c:pt>
                <c:pt idx="6">
                  <c:v>일본</c:v>
                </c:pt>
                <c:pt idx="7">
                  <c:v>베트남</c:v>
                </c:pt>
                <c:pt idx="8">
                  <c:v>캐나다</c:v>
                </c:pt>
                <c:pt idx="9">
                  <c:v>러시아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3197</c:v>
                </c:pt>
                <c:pt idx="1">
                  <c:v>260</c:v>
                </c:pt>
                <c:pt idx="2">
                  <c:v>565</c:v>
                </c:pt>
                <c:pt idx="3">
                  <c:v>375</c:v>
                </c:pt>
                <c:pt idx="4">
                  <c:v>396</c:v>
                </c:pt>
                <c:pt idx="5">
                  <c:v>119</c:v>
                </c:pt>
                <c:pt idx="6">
                  <c:v>88</c:v>
                </c:pt>
                <c:pt idx="7">
                  <c:v>225</c:v>
                </c:pt>
                <c:pt idx="8">
                  <c:v>105</c:v>
                </c:pt>
                <c:pt idx="9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2021년 05월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미국</c:v>
                </c:pt>
                <c:pt idx="3">
                  <c:v>인도네시아</c:v>
                </c:pt>
                <c:pt idx="4">
                  <c:v>네덜란드</c:v>
                </c:pt>
                <c:pt idx="5">
                  <c:v>미얀마</c:v>
                </c:pt>
                <c:pt idx="6">
                  <c:v>일본</c:v>
                </c:pt>
                <c:pt idx="7">
                  <c:v>베트남</c:v>
                </c:pt>
                <c:pt idx="8">
                  <c:v>캐나다</c:v>
                </c:pt>
                <c:pt idx="9">
                  <c:v>러시아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2501</c:v>
                </c:pt>
                <c:pt idx="1">
                  <c:v>612</c:v>
                </c:pt>
                <c:pt idx="2">
                  <c:v>314</c:v>
                </c:pt>
                <c:pt idx="3">
                  <c:v>274</c:v>
                </c:pt>
                <c:pt idx="4">
                  <c:v>201</c:v>
                </c:pt>
                <c:pt idx="5">
                  <c:v>183</c:v>
                </c:pt>
                <c:pt idx="6">
                  <c:v>78</c:v>
                </c:pt>
                <c:pt idx="7">
                  <c:v>68</c:v>
                </c:pt>
                <c:pt idx="8">
                  <c:v>68</c:v>
                </c:pt>
                <c:pt idx="9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>
                  <c:v>934455</c:v>
                </c:pt>
                <c:pt idx="3">
                  <c:v>909885</c:v>
                </c:pt>
                <c:pt idx="4">
                  <c:v>1543951</c:v>
                </c:pt>
                <c:pt idx="5">
                  <c:v>1566135</c:v>
                </c:pt>
                <c:pt idx="6">
                  <c:v>1970910</c:v>
                </c:pt>
                <c:pt idx="7">
                  <c:v>2742544</c:v>
                </c:pt>
                <c:pt idx="8">
                  <c:v>1460523</c:v>
                </c:pt>
                <c:pt idx="9">
                  <c:v>2225836</c:v>
                </c:pt>
                <c:pt idx="10">
                  <c:v>2344129</c:v>
                </c:pt>
                <c:pt idx="11">
                  <c:v>1289305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>
                  <c:v>1768989</c:v>
                </c:pt>
                <c:pt idx="3">
                  <c:v>2259346</c:v>
                </c:pt>
                <c:pt idx="4">
                  <c:v>2543115</c:v>
                </c:pt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05월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119929</c:v>
                </c:pt>
                <c:pt idx="1">
                  <c:v>118514</c:v>
                </c:pt>
                <c:pt idx="2">
                  <c:v>172722</c:v>
                </c:pt>
                <c:pt idx="3">
                  <c:v>148233</c:v>
                </c:pt>
                <c:pt idx="4">
                  <c:v>113447</c:v>
                </c:pt>
                <c:pt idx="5">
                  <c:v>53956</c:v>
                </c:pt>
                <c:pt idx="6">
                  <c:v>19085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2021년 05월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181114</c:v>
                </c:pt>
                <c:pt idx="1">
                  <c:v>186556</c:v>
                </c:pt>
                <c:pt idx="2">
                  <c:v>291601</c:v>
                </c:pt>
                <c:pt idx="3">
                  <c:v>240570</c:v>
                </c:pt>
                <c:pt idx="4">
                  <c:v>172539</c:v>
                </c:pt>
                <c:pt idx="5">
                  <c:v>88966</c:v>
                </c:pt>
                <c:pt idx="6">
                  <c:v>27935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05월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122637</c:v>
                </c:pt>
                <c:pt idx="1">
                  <c:v>137875</c:v>
                </c:pt>
                <c:pt idx="2">
                  <c:v>184681</c:v>
                </c:pt>
                <c:pt idx="3">
                  <c:v>140987</c:v>
                </c:pt>
                <c:pt idx="4">
                  <c:v>125699</c:v>
                </c:pt>
                <c:pt idx="5">
                  <c:v>58414</c:v>
                </c:pt>
                <c:pt idx="6">
                  <c:v>27772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2021년 05월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190103</c:v>
                </c:pt>
                <c:pt idx="1">
                  <c:v>232351</c:v>
                </c:pt>
                <c:pt idx="2">
                  <c:v>331251</c:v>
                </c:pt>
                <c:pt idx="3">
                  <c:v>238376</c:v>
                </c:pt>
                <c:pt idx="4">
                  <c:v>216881</c:v>
                </c:pt>
                <c:pt idx="5">
                  <c:v>104264</c:v>
                </c:pt>
                <c:pt idx="6">
                  <c:v>40608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05월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242566</c:v>
                </c:pt>
                <c:pt idx="1">
                  <c:v>256389</c:v>
                </c:pt>
                <c:pt idx="2">
                  <c:v>357403</c:v>
                </c:pt>
                <c:pt idx="3">
                  <c:v>289220</c:v>
                </c:pt>
                <c:pt idx="4">
                  <c:v>239146</c:v>
                </c:pt>
                <c:pt idx="5">
                  <c:v>112370</c:v>
                </c:pt>
                <c:pt idx="6">
                  <c:v>46857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2021년 05월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371217</c:v>
                </c:pt>
                <c:pt idx="1">
                  <c:v>418907</c:v>
                </c:pt>
                <c:pt idx="2">
                  <c:v>622852</c:v>
                </c:pt>
                <c:pt idx="3">
                  <c:v>478946</c:v>
                </c:pt>
                <c:pt idx="4">
                  <c:v>389420</c:v>
                </c:pt>
                <c:pt idx="5">
                  <c:v>193230</c:v>
                </c:pt>
                <c:pt idx="6">
                  <c:v>68543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05월</c:v>
                </c:pt>
                <c:pt idx="1">
                  <c:v>2021년 05월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745886</c:v>
                </c:pt>
                <c:pt idx="1">
                  <c:v>798065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2020년 05월</c:v>
                </c:pt>
                <c:pt idx="1">
                  <c:v>2021년 05월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1189281</c:v>
                </c:pt>
                <c:pt idx="1">
                  <c:v>1353834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05월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185379</c:v>
                </c:pt>
                <c:pt idx="1">
                  <c:v>237171</c:v>
                </c:pt>
                <c:pt idx="2">
                  <c:v>320238</c:v>
                </c:pt>
                <c:pt idx="3">
                  <c:v>280282</c:v>
                </c:pt>
                <c:pt idx="4">
                  <c:v>222221</c:v>
                </c:pt>
                <c:pt idx="5">
                  <c:v>102153</c:v>
                </c:pt>
                <c:pt idx="6">
                  <c:v>34171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2021년 05월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294050</c:v>
                </c:pt>
                <c:pt idx="1">
                  <c:v>360447</c:v>
                </c:pt>
                <c:pt idx="2">
                  <c:v>497729</c:v>
                </c:pt>
                <c:pt idx="3">
                  <c:v>418387</c:v>
                </c:pt>
                <c:pt idx="4">
                  <c:v>315245</c:v>
                </c:pt>
                <c:pt idx="5">
                  <c:v>154591</c:v>
                </c:pt>
                <c:pt idx="6">
                  <c:v>47224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>
                  <c:v>4218</c:v>
                </c:pt>
                <c:pt idx="3">
                  <c:v>3343</c:v>
                </c:pt>
                <c:pt idx="4">
                  <c:v>3805</c:v>
                </c:pt>
                <c:pt idx="5">
                  <c:v>3850</c:v>
                </c:pt>
                <c:pt idx="6">
                  <c:v>4250</c:v>
                </c:pt>
                <c:pt idx="7">
                  <c:v>6907</c:v>
                </c:pt>
                <c:pt idx="8">
                  <c:v>4367</c:v>
                </c:pt>
                <c:pt idx="9">
                  <c:v>4450</c:v>
                </c:pt>
                <c:pt idx="10">
                  <c:v>2529</c:v>
                </c:pt>
                <c:pt idx="11">
                  <c:v>2607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>
                  <c:v>2527</c:v>
                </c:pt>
                <c:pt idx="3">
                  <c:v>2486</c:v>
                </c:pt>
                <c:pt idx="4">
                  <c:v>3311</c:v>
                </c:pt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05월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미얀마</c:v>
                </c:pt>
                <c:pt idx="3">
                  <c:v>미국</c:v>
                </c:pt>
                <c:pt idx="4">
                  <c:v>인도네시아</c:v>
                </c:pt>
                <c:pt idx="5">
                  <c:v>네덜란드</c:v>
                </c:pt>
                <c:pt idx="6">
                  <c:v>캐나다</c:v>
                </c:pt>
                <c:pt idx="7">
                  <c:v>인도</c:v>
                </c:pt>
                <c:pt idx="8">
                  <c:v>러시아</c:v>
                </c:pt>
                <c:pt idx="9">
                  <c:v>베트남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1644</c:v>
                </c:pt>
                <c:pt idx="1">
                  <c:v>321</c:v>
                </c:pt>
                <c:pt idx="2">
                  <c:v>134</c:v>
                </c:pt>
                <c:pt idx="3">
                  <c:v>493</c:v>
                </c:pt>
                <c:pt idx="4">
                  <c:v>250</c:v>
                </c:pt>
                <c:pt idx="5">
                  <c:v>192</c:v>
                </c:pt>
                <c:pt idx="6">
                  <c:v>76</c:v>
                </c:pt>
                <c:pt idx="7">
                  <c:v>30</c:v>
                </c:pt>
                <c:pt idx="8">
                  <c:v>122</c:v>
                </c:pt>
                <c:pt idx="9">
                  <c:v>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2021년 05월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미얀마</c:v>
                </c:pt>
                <c:pt idx="3">
                  <c:v>미국</c:v>
                </c:pt>
                <c:pt idx="4">
                  <c:v>인도네시아</c:v>
                </c:pt>
                <c:pt idx="5">
                  <c:v>네덜란드</c:v>
                </c:pt>
                <c:pt idx="6">
                  <c:v>캐나다</c:v>
                </c:pt>
                <c:pt idx="7">
                  <c:v>인도</c:v>
                </c:pt>
                <c:pt idx="8">
                  <c:v>러시아</c:v>
                </c:pt>
                <c:pt idx="9">
                  <c:v>베트남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1232</c:v>
                </c:pt>
                <c:pt idx="1">
                  <c:v>717</c:v>
                </c:pt>
                <c:pt idx="2">
                  <c:v>401</c:v>
                </c:pt>
                <c:pt idx="3">
                  <c:v>316</c:v>
                </c:pt>
                <c:pt idx="4">
                  <c:v>170</c:v>
                </c:pt>
                <c:pt idx="5">
                  <c:v>87</c:v>
                </c:pt>
                <c:pt idx="6">
                  <c:v>70</c:v>
                </c:pt>
                <c:pt idx="7">
                  <c:v>54</c:v>
                </c:pt>
                <c:pt idx="8">
                  <c:v>49</c:v>
                </c:pt>
                <c:pt idx="9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05월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182373</c:v>
                </c:pt>
                <c:pt idx="1">
                  <c:v>267744</c:v>
                </c:pt>
                <c:pt idx="2">
                  <c:v>317652</c:v>
                </c:pt>
                <c:pt idx="3">
                  <c:v>234298</c:v>
                </c:pt>
                <c:pt idx="4">
                  <c:v>214930</c:v>
                </c:pt>
                <c:pt idx="5">
                  <c:v>99181</c:v>
                </c:pt>
                <c:pt idx="6">
                  <c:v>48010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2021년 05월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302215</c:v>
                </c:pt>
                <c:pt idx="1">
                  <c:v>453368</c:v>
                </c:pt>
                <c:pt idx="2">
                  <c:v>545365</c:v>
                </c:pt>
                <c:pt idx="3">
                  <c:v>386723</c:v>
                </c:pt>
                <c:pt idx="4">
                  <c:v>350289</c:v>
                </c:pt>
                <c:pt idx="5">
                  <c:v>166696</c:v>
                </c:pt>
                <c:pt idx="6">
                  <c:v>66712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2020년 05월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367752</c:v>
                </c:pt>
                <c:pt idx="1">
                  <c:v>504915</c:v>
                </c:pt>
                <c:pt idx="2">
                  <c:v>637890</c:v>
                </c:pt>
                <c:pt idx="3">
                  <c:v>514580</c:v>
                </c:pt>
                <c:pt idx="4">
                  <c:v>437152</c:v>
                </c:pt>
                <c:pt idx="5">
                  <c:v>201334</c:v>
                </c:pt>
                <c:pt idx="6">
                  <c:v>82181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2021년 05월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596265</c:v>
                </c:pt>
                <c:pt idx="1">
                  <c:v>813815</c:v>
                </c:pt>
                <c:pt idx="2">
                  <c:v>1043094</c:v>
                </c:pt>
                <c:pt idx="3">
                  <c:v>805110</c:v>
                </c:pt>
                <c:pt idx="4">
                  <c:v>665534</c:v>
                </c:pt>
                <c:pt idx="5">
                  <c:v>321287</c:v>
                </c:pt>
                <c:pt idx="6">
                  <c:v>113937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05월</c:v>
                </c:pt>
                <c:pt idx="1">
                  <c:v>2021년 05월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1381615</c:v>
                </c:pt>
                <c:pt idx="1">
                  <c:v>1364188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2020년 05월</c:v>
                </c:pt>
                <c:pt idx="1">
                  <c:v>2021년 05월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2087673</c:v>
                </c:pt>
                <c:pt idx="1">
                  <c:v>2271368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2020년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>
                  <c:v>10887</c:v>
                </c:pt>
                <c:pt idx="3">
                  <c:v>9120</c:v>
                </c:pt>
                <c:pt idx="4">
                  <c:v>9565</c:v>
                </c:pt>
                <c:pt idx="5">
                  <c:v>9468</c:v>
                </c:pt>
                <c:pt idx="6">
                  <c:v>11971</c:v>
                </c:pt>
                <c:pt idx="7">
                  <c:v>18674</c:v>
                </c:pt>
                <c:pt idx="8">
                  <c:v>13071</c:v>
                </c:pt>
                <c:pt idx="9">
                  <c:v>8970</c:v>
                </c:pt>
                <c:pt idx="10">
                  <c:v>5930</c:v>
                </c:pt>
                <c:pt idx="11">
                  <c:v>6101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2021년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>
                  <c:v>6354</c:v>
                </c:pt>
                <c:pt idx="3">
                  <c:v>6975</c:v>
                </c:pt>
                <c:pt idx="4">
                  <c:v>7873</c:v>
                </c:pt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2020년 05월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미국</c:v>
                </c:pt>
                <c:pt idx="3">
                  <c:v>미얀마</c:v>
                </c:pt>
                <c:pt idx="4">
                  <c:v>인도네시아</c:v>
                </c:pt>
                <c:pt idx="5">
                  <c:v>네덜란드</c:v>
                </c:pt>
                <c:pt idx="6">
                  <c:v>캐나다</c:v>
                </c:pt>
                <c:pt idx="7">
                  <c:v>일본</c:v>
                </c:pt>
                <c:pt idx="8">
                  <c:v>베트남</c:v>
                </c:pt>
                <c:pt idx="9">
                  <c:v>인도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4841</c:v>
                </c:pt>
                <c:pt idx="1">
                  <c:v>581</c:v>
                </c:pt>
                <c:pt idx="2">
                  <c:v>1058</c:v>
                </c:pt>
                <c:pt idx="3">
                  <c:v>253</c:v>
                </c:pt>
                <c:pt idx="4">
                  <c:v>625</c:v>
                </c:pt>
                <c:pt idx="5">
                  <c:v>588</c:v>
                </c:pt>
                <c:pt idx="6">
                  <c:v>181</c:v>
                </c:pt>
                <c:pt idx="7">
                  <c:v>120</c:v>
                </c:pt>
                <c:pt idx="8">
                  <c:v>334</c:v>
                </c:pt>
                <c:pt idx="9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2021년 05월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미국</c:v>
                </c:pt>
                <c:pt idx="3">
                  <c:v>미얀마</c:v>
                </c:pt>
                <c:pt idx="4">
                  <c:v>인도네시아</c:v>
                </c:pt>
                <c:pt idx="5">
                  <c:v>네덜란드</c:v>
                </c:pt>
                <c:pt idx="6">
                  <c:v>캐나다</c:v>
                </c:pt>
                <c:pt idx="7">
                  <c:v>일본</c:v>
                </c:pt>
                <c:pt idx="8">
                  <c:v>베트남</c:v>
                </c:pt>
                <c:pt idx="9">
                  <c:v>인도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3733</c:v>
                </c:pt>
                <c:pt idx="1">
                  <c:v>1329</c:v>
                </c:pt>
                <c:pt idx="2">
                  <c:v>630</c:v>
                </c:pt>
                <c:pt idx="3">
                  <c:v>584</c:v>
                </c:pt>
                <c:pt idx="4">
                  <c:v>444</c:v>
                </c:pt>
                <c:pt idx="5">
                  <c:v>288</c:v>
                </c:pt>
                <c:pt idx="6">
                  <c:v>138</c:v>
                </c:pt>
                <c:pt idx="7">
                  <c:v>108</c:v>
                </c:pt>
                <c:pt idx="8">
                  <c:v>100</c:v>
                </c:pt>
                <c:pt idx="9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>
                  <c:v>1382987</c:v>
                </c:pt>
                <c:pt idx="3">
                  <c:v>1383655</c:v>
                </c:pt>
                <c:pt idx="4">
                  <c:v>2265519</c:v>
                </c:pt>
                <c:pt idx="5">
                  <c:v>2331193</c:v>
                </c:pt>
                <c:pt idx="6">
                  <c:v>2901400</c:v>
                </c:pt>
                <c:pt idx="7">
                  <c:v>4016624</c:v>
                </c:pt>
                <c:pt idx="8">
                  <c:v>2187496</c:v>
                </c:pt>
                <c:pt idx="9">
                  <c:v>3245353</c:v>
                </c:pt>
                <c:pt idx="10">
                  <c:v>3412963</c:v>
                </c:pt>
                <c:pt idx="11">
                  <c:v>1869707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>
                  <c:v>2657302</c:v>
                </c:pt>
                <c:pt idx="3">
                  <c:v>3299597</c:v>
                </c:pt>
                <c:pt idx="4">
                  <c:v>3658244</c:v>
                </c:pt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2020년 05월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155396</c:v>
                </c:pt>
                <c:pt idx="1">
                  <c:v>194783</c:v>
                </c:pt>
                <c:pt idx="2">
                  <c:v>252196</c:v>
                </c:pt>
                <c:pt idx="3">
                  <c:v>226872</c:v>
                </c:pt>
                <c:pt idx="4">
                  <c:v>184245</c:v>
                </c:pt>
                <c:pt idx="5">
                  <c:v>83578</c:v>
                </c:pt>
                <c:pt idx="6">
                  <c:v>28116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2021년 05월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237366</c:v>
                </c:pt>
                <c:pt idx="1">
                  <c:v>313981</c:v>
                </c:pt>
                <c:pt idx="2">
                  <c:v>418644</c:v>
                </c:pt>
                <c:pt idx="3">
                  <c:v>347852</c:v>
                </c:pt>
                <c:pt idx="4">
                  <c:v>269799</c:v>
                </c:pt>
                <c:pt idx="5">
                  <c:v>128101</c:v>
                </c:pt>
                <c:pt idx="6">
                  <c:v>37816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2021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05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903,128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2,310,912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3,668,405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8,196,713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13,830,794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1,308,836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731,657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1,078,168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704,497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642,778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5,886,268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9,562,090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12,046,531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20,698,665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-152,792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7,873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3,245,353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1,869,707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29,918,753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-1,700,534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861,895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1,274,315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1,915,942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1,392,725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194,783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1,125,186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313,981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347,852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1,753,559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85,554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152,961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230,652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1,140,333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322,936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294,531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1,904,685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764,352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3,658,244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1,125,186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1,140,333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1,753,559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1,904,685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764,352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1,392,725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875,309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670,788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364,763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1,392,725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3,658,244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946,604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943,606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96,940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122,269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180,972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53,852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1,392,725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3,658,244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54,888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1,645,645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2,633,755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3,658,244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400,428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298,278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91,660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144,763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110,533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68,837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5,055,757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8,384,731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9,597,853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1,308,836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731,657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1,078,168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642,778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322,099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5,431,219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9,597,853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-2,842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루마니아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4,562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4,562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4,562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2,344,129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20,449,112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-1,294,281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834,534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1,349,461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999,164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119,929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172,539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1,189,281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68,042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443,395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184,681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798,065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1,353,834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67,466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555,769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2,543,115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745,886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798,065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1,189,281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1,353,834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443,395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555,769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999,164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622,852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478,946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128,651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999,164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2,543,115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673,614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668,597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69,546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34,566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63,893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999,164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2,543,115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33,578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1,807,605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2,543,115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903,128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459,914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160,369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69,338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3,140,956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5,446,063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6,205,298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704,497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389,779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186,946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309,049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192,552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3,600,354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6,205,298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3,311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3,311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3,311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05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903,128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3,668,405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13,830,794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78,964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377,856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82,598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491,369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903,128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67,241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58,687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902,404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530,224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683,280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593,798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903,128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743,481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669,436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683,280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593,798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903,128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743,481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669,436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328,108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669,436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207,276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247,676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743,481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903,128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379,872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593,798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53,841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74,035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177,355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383,270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593,798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455,938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683,280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903,128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236,541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615,359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903,128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743,481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74,553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63,434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267,162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702,164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511,093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903,128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355,985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743,481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53,822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110,533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903,128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321,144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40,504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381,155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1,108,393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903,128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730,375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743,481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3,866,431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2,325,558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36,477,823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-2,071,009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1,019,498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1,438,957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2,195,821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1,613,240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1,308,836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1,078,168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979,370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704,497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642,778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547,179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464,768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9,562,090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20,698,665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1,078,168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638,206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95,824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163,140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1,308,836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58,687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683,280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634,059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674,777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1,308,836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1,078,168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629,182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704,497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642,778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683,280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749,348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634,059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674,777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1,308,836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629,182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519,025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1,078,168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704,497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325,063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317,715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642,778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234,371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505,275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387,857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95,422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168,757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629,182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144,673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82,470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314,602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45,990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322,192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634,059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311,867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77,286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147,751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674,777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95,463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120,347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05월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64,650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132,619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144,871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202,990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58,119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84,910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65,231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1,308,836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40,448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1,078,168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464,768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70,808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566,749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1,308,836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460,442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1,078,168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58,182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123,509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673,018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1,308,836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1,078,168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519,607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507,065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148,648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1,432,628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1,308,836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1,148,630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1,078,168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280,282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1,381,615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360,447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2,087,673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108,671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706,058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317,652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1,364,188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386,723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350,289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166,696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2,271,368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119,842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227,713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907,180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4,359,041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1,381,615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1,364,188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2,087,673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2,271,368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706,058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907,180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1,613,238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504,915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637,890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437,152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596,265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813,815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805,110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228,513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290,530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119,953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1,613,240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4,359,041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726,582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1,146,601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420,019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694,722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1,134,366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223,837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75,257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56,518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85,896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72,707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1,613,238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4,359,043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110,849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81,048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36,053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1,988,048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3,120,054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4,359,043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